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334" r:id="rId5"/>
    <p:sldId id="316" r:id="rId6"/>
    <p:sldId id="337" r:id="rId7"/>
    <p:sldId id="343" r:id="rId8"/>
    <p:sldId id="350" r:id="rId9"/>
    <p:sldId id="361" r:id="rId10"/>
    <p:sldId id="362" r:id="rId11"/>
    <p:sldId id="356" r:id="rId12"/>
    <p:sldId id="357" r:id="rId13"/>
    <p:sldId id="358" r:id="rId14"/>
    <p:sldId id="360" r:id="rId15"/>
    <p:sldId id="359" r:id="rId16"/>
    <p:sldId id="364" r:id="rId17"/>
    <p:sldId id="354" r:id="rId18"/>
    <p:sldId id="365" r:id="rId19"/>
    <p:sldId id="366" r:id="rId20"/>
    <p:sldId id="3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55" d="100"/>
          <a:sy n="155" d="100"/>
        </p:scale>
        <p:origin x="390" y="15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A2924-DDA0-279B-2A94-DF41B6087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057AF-EC77-3047-553F-045FD0195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21278-BBEB-D699-E2B9-5FA430D30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7A1FF-81D7-6F7D-DE8C-06A96009E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01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36E9B-FE81-3FE1-64EE-042372CEE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FC67F-22B0-0506-CFCB-8F5429281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AE616D-2AD5-5232-0E2F-7FADF92E6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967E0-DF40-D663-742D-193C86D1A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3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CFF08-1ABB-9B66-90EF-832E09A36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55FC7-B1FA-B1FF-4B28-9C7FE2523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1FA91-7483-24BD-B1FD-249407BFB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1CCB-1A81-A13E-AC66-4B6B5160E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73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F3E7-540A-CB11-5831-F2A3BA02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90995-E837-0F5B-0125-2D4E35C30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51AD9E-172B-99A3-4C19-4F6808511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4E2EE-EAC9-0B37-6F62-E9C510EEA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C1EBB-D1C7-2E74-458A-97DE6CFC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200C5-6D6F-A7D3-619A-529287605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DB76E-8083-2F79-52D4-56168AFDD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E905-FA12-07A5-D59D-EEA7B2934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99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D05E3-4583-C4AA-857A-52AC6905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7A927-46FE-B667-C55F-B90FF1053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46AAA-8165-085A-EBAB-4764B1E97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13D1D-089D-C107-8A47-278B9DB42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10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1FB4-907E-F70C-A97C-6428C5A2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A0A27-0C9E-22D5-FA60-FDEB1F9B18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4E6CD-28B5-5048-AD08-801831A1B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72734-400E-F7FE-7E2A-9442BBFF0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6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90483-A510-6A46-A6C0-2B349D5D0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AF648-E46D-CDDA-687F-25C6D02C4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6CD72-0A72-0254-0283-1AE5AB603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6290D-D818-F0F4-5BF7-9DF517931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0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1CD15-F79F-0E91-1629-D5B68C70F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8ABC6-2797-A906-8CCB-DA4685BC4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44118-9E7E-492F-8E95-641648C41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E2A4E-53E1-623E-18C2-3E9EDCBFC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7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System panic</a:t>
            </a:r>
            <a:br>
              <a:rPr lang="en-US" dirty="0"/>
            </a:br>
            <a:r>
              <a:rPr lang="en-US" dirty="0"/>
              <a:t>week 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2F8CA-DC6A-0A9E-2EC5-DEE3FA589EC1}"/>
              </a:ext>
            </a:extLst>
          </p:cNvPr>
          <p:cNvSpPr txBox="1">
            <a:spLocks/>
          </p:cNvSpPr>
          <p:nvPr/>
        </p:nvSpPr>
        <p:spPr>
          <a:xfrm>
            <a:off x="7373257" y="4220981"/>
            <a:ext cx="4818743" cy="22792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Aleksander m.</a:t>
            </a:r>
          </a:p>
          <a:p>
            <a:r>
              <a:rPr lang="en-US" sz="4400" dirty="0"/>
              <a:t>Antony p.</a:t>
            </a:r>
          </a:p>
          <a:p>
            <a:r>
              <a:rPr lang="en-US" sz="4400" dirty="0"/>
              <a:t>Layla h.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3BE94-92B7-641C-EC05-BED392054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459F8-46A3-3964-6B9C-C97F295D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40EE3-8D84-E924-9D74-2DA6B2A5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F2C01-2367-64C3-8F0A-84BE135CE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5A96D7-9958-E4C4-4821-D28CBBC71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358" y="3428999"/>
            <a:ext cx="619664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1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990C-5E5F-AA9E-CF49-89018072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882C8B-328D-16D3-FEE5-8913A6E4F83A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FDD6C-C52A-C7EE-B43A-A71AD620DEF6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97B06-9281-9E8E-4964-E89836A7C357}"/>
              </a:ext>
            </a:extLst>
          </p:cNvPr>
          <p:cNvSpPr txBox="1">
            <a:spLocks/>
          </p:cNvSpPr>
          <p:nvPr/>
        </p:nvSpPr>
        <p:spPr>
          <a:xfrm>
            <a:off x="3045959" y="2842922"/>
            <a:ext cx="5918072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dungeons</a:t>
            </a:r>
          </a:p>
        </p:txBody>
      </p:sp>
    </p:spTree>
    <p:extLst>
      <p:ext uri="{BB962C8B-B14F-4D97-AF65-F5344CB8AC3E}">
        <p14:creationId xmlns:p14="http://schemas.microsoft.com/office/powerpoint/2010/main" val="180178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2EAC9-F2A1-74D7-1DA8-7F38A68B7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C61FA6-1C09-AC40-7A96-BCC2BCEE0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"/>
            <a:ext cx="6096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4B0AA5-406B-83BE-3515-6F4B1B1B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103" y="3428999"/>
            <a:ext cx="62137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FB84E84-D9FA-9113-DCC1-AD3C7F37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9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BFE03-EAC0-CE79-8F99-86D1197E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84694-336F-6F14-B483-957292366390}"/>
              </a:ext>
            </a:extLst>
          </p:cNvPr>
          <p:cNvSpPr txBox="1"/>
          <p:nvPr/>
        </p:nvSpPr>
        <p:spPr>
          <a:xfrm>
            <a:off x="5119007" y="742951"/>
            <a:ext cx="226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Enemies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097D9EA-F759-EE56-2B5A-43B262CF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09" y="2719333"/>
            <a:ext cx="2605238" cy="2605238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D4CE6C1-FD1F-1ABA-4BF8-69B1E61D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026" y="2355007"/>
            <a:ext cx="2027722" cy="3041583"/>
          </a:xfrm>
          <a:prstGeom prst="rect">
            <a:avLst/>
          </a:prstGeom>
        </p:spPr>
      </p:pic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7FF4280-9DE1-6B58-F76A-5EC210AF7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669" y="2355007"/>
            <a:ext cx="2027722" cy="2888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EB9D9-8EF7-9028-CF82-F0DAD1B60A7F}"/>
              </a:ext>
            </a:extLst>
          </p:cNvPr>
          <p:cNvSpPr txBox="1"/>
          <p:nvPr/>
        </p:nvSpPr>
        <p:spPr>
          <a:xfrm>
            <a:off x="2098153" y="548995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Slime – “Acid Spit”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B7B61-FD13-7069-B350-7BD4EEB6ADAF}"/>
              </a:ext>
            </a:extLst>
          </p:cNvPr>
          <p:cNvSpPr txBox="1"/>
          <p:nvPr/>
        </p:nvSpPr>
        <p:spPr>
          <a:xfrm>
            <a:off x="5979017" y="548995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0D2F0-3AAA-1193-C2ED-A48BBD471EEE}"/>
              </a:ext>
            </a:extLst>
          </p:cNvPr>
          <p:cNvSpPr txBox="1"/>
          <p:nvPr/>
        </p:nvSpPr>
        <p:spPr>
          <a:xfrm>
            <a:off x="8902712" y="549350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Goblin</a:t>
            </a:r>
          </a:p>
        </p:txBody>
      </p:sp>
    </p:spTree>
    <p:extLst>
      <p:ext uri="{BB962C8B-B14F-4D97-AF65-F5344CB8AC3E}">
        <p14:creationId xmlns:p14="http://schemas.microsoft.com/office/powerpoint/2010/main" val="222885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F79E-A7D0-EA9A-4055-F7F89A95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629F0-0084-ED08-127B-3FCFC00CB4F0}"/>
              </a:ext>
            </a:extLst>
          </p:cNvPr>
          <p:cNvSpPr txBox="1"/>
          <p:nvPr/>
        </p:nvSpPr>
        <p:spPr>
          <a:xfrm>
            <a:off x="3367528" y="0"/>
            <a:ext cx="5456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Character Animations</a:t>
            </a:r>
          </a:p>
        </p:txBody>
      </p:sp>
      <p:pic>
        <p:nvPicPr>
          <p:cNvPr id="5" name="Picture 4" descr="A group of white people&#10;&#10;AI-generated content may be incorrect.">
            <a:extLst>
              <a:ext uri="{FF2B5EF4-FFF2-40B4-BE49-F238E27FC236}">
                <a16:creationId xmlns:a16="http://schemas.microsoft.com/office/drawing/2014/main" id="{E1D3FFC0-3DBF-21CF-2446-D8BF7010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46" y="393852"/>
            <a:ext cx="8596498" cy="6698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47CAF-F6E2-D046-6E43-6BA395CD2D33}"/>
              </a:ext>
            </a:extLst>
          </p:cNvPr>
          <p:cNvSpPr txBox="1"/>
          <p:nvPr/>
        </p:nvSpPr>
        <p:spPr>
          <a:xfrm>
            <a:off x="1103017" y="70788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Walk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CC0E4-5156-B722-4D81-BE9C9CC9EC28}"/>
              </a:ext>
            </a:extLst>
          </p:cNvPr>
          <p:cNvSpPr txBox="1"/>
          <p:nvPr/>
        </p:nvSpPr>
        <p:spPr>
          <a:xfrm>
            <a:off x="4392913" y="7324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9E1B3-FB77-0425-C28D-A3DDA7D17A34}"/>
              </a:ext>
            </a:extLst>
          </p:cNvPr>
          <p:cNvSpPr txBox="1"/>
          <p:nvPr/>
        </p:nvSpPr>
        <p:spPr>
          <a:xfrm>
            <a:off x="8824471" y="73240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Spell Cast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ABFAF-87A3-BFF2-7703-0E242EAFF966}"/>
              </a:ext>
            </a:extLst>
          </p:cNvPr>
          <p:cNvSpPr txBox="1"/>
          <p:nvPr/>
        </p:nvSpPr>
        <p:spPr>
          <a:xfrm>
            <a:off x="882234" y="285614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Shield Bash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BBC6E-B795-4C2D-F3ED-F06CAA160272}"/>
              </a:ext>
            </a:extLst>
          </p:cNvPr>
          <p:cNvSpPr txBox="1"/>
          <p:nvPr/>
        </p:nvSpPr>
        <p:spPr>
          <a:xfrm>
            <a:off x="4239025" y="257914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Dagger</a:t>
            </a:r>
          </a:p>
          <a:p>
            <a:r>
              <a:rPr lang="en-US" dirty="0"/>
              <a:t>Swing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CC3AA-5207-0E00-780D-971D6B6E8E44}"/>
              </a:ext>
            </a:extLst>
          </p:cNvPr>
          <p:cNvSpPr txBox="1"/>
          <p:nvPr/>
        </p:nvSpPr>
        <p:spPr>
          <a:xfrm>
            <a:off x="8824471" y="285614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Berserk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FF929-2F6B-37DD-8848-3A2B45A4EA4C}"/>
              </a:ext>
            </a:extLst>
          </p:cNvPr>
          <p:cNvSpPr txBox="1"/>
          <p:nvPr/>
        </p:nvSpPr>
        <p:spPr>
          <a:xfrm>
            <a:off x="8824471" y="4678686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</a:t>
            </a:r>
          </a:p>
          <a:p>
            <a:r>
              <a:rPr lang="en-US" dirty="0"/>
              <a:t>Slam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EE584-B868-7D6A-5B41-2FB99F718B29}"/>
              </a:ext>
            </a:extLst>
          </p:cNvPr>
          <p:cNvSpPr txBox="1"/>
          <p:nvPr/>
        </p:nvSpPr>
        <p:spPr>
          <a:xfrm>
            <a:off x="4585273" y="495568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054AAC-30A1-1FF0-4552-DFFDD47161B7}"/>
              </a:ext>
            </a:extLst>
          </p:cNvPr>
          <p:cNvSpPr txBox="1"/>
          <p:nvPr/>
        </p:nvSpPr>
        <p:spPr>
          <a:xfrm>
            <a:off x="1497912" y="4678686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Sword</a:t>
            </a:r>
          </a:p>
          <a:p>
            <a:r>
              <a:rPr lang="en-US" dirty="0"/>
              <a:t>Swing</a:t>
            </a:r>
          </a:p>
        </p:txBody>
      </p:sp>
    </p:spTree>
    <p:extLst>
      <p:ext uri="{BB962C8B-B14F-4D97-AF65-F5344CB8AC3E}">
        <p14:creationId xmlns:p14="http://schemas.microsoft.com/office/powerpoint/2010/main" val="250716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CBE1E-73F8-75F2-1908-4CF2476D0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1B8BF6-9862-F16F-B053-B69F8B4C8BE2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6E7F0-C5B3-683A-FAB9-9CBFEAAA744C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BE162-01D4-AB4E-748A-E5BEBC36B6C6}"/>
              </a:ext>
            </a:extLst>
          </p:cNvPr>
          <p:cNvSpPr txBox="1"/>
          <p:nvPr/>
        </p:nvSpPr>
        <p:spPr>
          <a:xfrm>
            <a:off x="1861236" y="498462"/>
            <a:ext cx="5755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Attribute Upgrades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0F74D-CB6F-8F64-64EA-DC58E6C6EA06}"/>
              </a:ext>
            </a:extLst>
          </p:cNvPr>
          <p:cNvSpPr txBox="1"/>
          <p:nvPr/>
        </p:nvSpPr>
        <p:spPr>
          <a:xfrm>
            <a:off x="1136822" y="1584344"/>
            <a:ext cx="95332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Increase “Attributes” using Attribute Points</a:t>
            </a:r>
          </a:p>
          <a:p>
            <a:pPr lvl="1"/>
            <a:endParaRPr lang="en-US" sz="26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Affects Player “Stats”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Allows build customization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Rewards careful strategizing and thinking ahead</a:t>
            </a:r>
          </a:p>
          <a:p>
            <a:pPr lvl="2"/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“Preview” feature (visualize the effect on “Stats”)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Provides the player with agency in each run</a:t>
            </a:r>
          </a:p>
        </p:txBody>
      </p:sp>
    </p:spTree>
    <p:extLst>
      <p:ext uri="{BB962C8B-B14F-4D97-AF65-F5344CB8AC3E}">
        <p14:creationId xmlns:p14="http://schemas.microsoft.com/office/powerpoint/2010/main" val="299183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EB058-E4A1-F90A-B9E1-12FBA413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6B0C0-0CF6-47C9-0E4A-D8742919F4D4}"/>
              </a:ext>
            </a:extLst>
          </p:cNvPr>
          <p:cNvSpPr txBox="1"/>
          <p:nvPr/>
        </p:nvSpPr>
        <p:spPr>
          <a:xfrm>
            <a:off x="1952367" y="220434"/>
            <a:ext cx="7828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Combat Codebase Refactor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42A66-9DDC-9D3D-90EE-6E94821B1962}"/>
              </a:ext>
            </a:extLst>
          </p:cNvPr>
          <p:cNvSpPr txBox="1"/>
          <p:nvPr/>
        </p:nvSpPr>
        <p:spPr>
          <a:xfrm>
            <a:off x="1403520" y="1247310"/>
            <a:ext cx="959502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Refactored combat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Decoupled scripts using a combination of design patterns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State pattern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Command pattern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Observer pattern</a:t>
            </a:r>
          </a:p>
          <a:p>
            <a:pPr lvl="2"/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This will streamline: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Iterating upon current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Implementing planned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UI connections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We will use this improved framework to continue internal testing of items and abilities.</a:t>
            </a:r>
          </a:p>
        </p:txBody>
      </p:sp>
    </p:spTree>
    <p:extLst>
      <p:ext uri="{BB962C8B-B14F-4D97-AF65-F5344CB8AC3E}">
        <p14:creationId xmlns:p14="http://schemas.microsoft.com/office/powerpoint/2010/main" val="165509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447E-EBA1-E716-25AD-A5748A96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1D9C62-3A22-B33E-F4B4-FFA4EB4F65F1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FBC3A-B8A2-9203-09F9-5207BBCFB5D9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DA1E5-04C4-02D7-B674-A5499A55C511}"/>
              </a:ext>
            </a:extLst>
          </p:cNvPr>
          <p:cNvSpPr txBox="1">
            <a:spLocks/>
          </p:cNvSpPr>
          <p:nvPr/>
        </p:nvSpPr>
        <p:spPr>
          <a:xfrm>
            <a:off x="3047321" y="448065"/>
            <a:ext cx="6094637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to expect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2264B-505C-D4E5-389A-8AE36440E2F8}"/>
              </a:ext>
            </a:extLst>
          </p:cNvPr>
          <p:cNvSpPr txBox="1"/>
          <p:nvPr/>
        </p:nvSpPr>
        <p:spPr>
          <a:xfrm>
            <a:off x="1434413" y="1786651"/>
            <a:ext cx="959502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First look at in-game enemy animations in combat.</a:t>
            </a:r>
          </a:p>
          <a:p>
            <a:pPr lvl="1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EXP Leveling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Player gains 2 Attribute </a:t>
            </a:r>
            <a:r>
              <a:rPr lang="en-US" sz="2600">
                <a:solidFill>
                  <a:schemeClr val="bg1"/>
                </a:solidFill>
              </a:rPr>
              <a:t>Points every EXP Level</a:t>
            </a:r>
            <a:endParaRPr lang="en-US" sz="26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Player uses Attribute Points to customize their Stats.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More Intersections</a:t>
            </a:r>
          </a:p>
          <a:p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More Dungeons</a:t>
            </a:r>
          </a:p>
          <a:p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Updated Story</a:t>
            </a:r>
          </a:p>
        </p:txBody>
      </p:sp>
    </p:spTree>
    <p:extLst>
      <p:ext uri="{BB962C8B-B14F-4D97-AF65-F5344CB8AC3E}">
        <p14:creationId xmlns:p14="http://schemas.microsoft.com/office/powerpoint/2010/main" val="285479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230" y="-28381"/>
            <a:ext cx="5918072" cy="2276856"/>
          </a:xfrm>
        </p:spPr>
        <p:txBody>
          <a:bodyPr/>
          <a:lstStyle/>
          <a:p>
            <a:pPr algn="ctr"/>
            <a:r>
              <a:rPr lang="en-US" dirty="0"/>
              <a:t>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65234" y="2345323"/>
            <a:ext cx="5918068" cy="3144965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Changed the look of the dungeons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Added lighting and updated intersections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3 Enemies were added into the game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Character Animations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Code Refactor and changing attributes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3AC82C-126E-7412-41C9-9BBA1147A7EF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A1FDC-ABAC-FDA7-EEB6-B32D558E950A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AE163-19BD-A030-9296-CF7ABE912744}"/>
              </a:ext>
            </a:extLst>
          </p:cNvPr>
          <p:cNvSpPr txBox="1">
            <a:spLocks/>
          </p:cNvSpPr>
          <p:nvPr/>
        </p:nvSpPr>
        <p:spPr>
          <a:xfrm>
            <a:off x="3045959" y="2842922"/>
            <a:ext cx="5918072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3FCF106A-CFE7-A6E4-1DA1-38627BA7B9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43C8-1A97-D011-865A-C27B688A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B0AEA-2D26-FB93-A024-4B32E999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096000" cy="4220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ED46-EC16-B71A-B860-80D179ED4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50"/>
            <a:ext cx="6157482" cy="42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6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9A2B4-0E1E-9AEE-7184-EC93504C1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61BE57-9C01-152E-E77E-845274034003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9FE46-E233-9105-2CB1-289BCF65AFF0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FA11B-F909-77E7-E38B-48B7028C8562}"/>
              </a:ext>
            </a:extLst>
          </p:cNvPr>
          <p:cNvSpPr txBox="1">
            <a:spLocks/>
          </p:cNvSpPr>
          <p:nvPr/>
        </p:nvSpPr>
        <p:spPr>
          <a:xfrm>
            <a:off x="3045959" y="2842922"/>
            <a:ext cx="5918072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In-game</a:t>
            </a:r>
          </a:p>
        </p:txBody>
      </p:sp>
    </p:spTree>
    <p:extLst>
      <p:ext uri="{BB962C8B-B14F-4D97-AF65-F5344CB8AC3E}">
        <p14:creationId xmlns:p14="http://schemas.microsoft.com/office/powerpoint/2010/main" val="189995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2-12 23-55-38">
            <a:hlinkClick r:id="" action="ppaction://media"/>
            <a:extLst>
              <a:ext uri="{FF2B5EF4-FFF2-40B4-BE49-F238E27FC236}">
                <a16:creationId xmlns:a16="http://schemas.microsoft.com/office/drawing/2014/main" id="{FD83A8BC-037C-78C5-A7DB-25688FEB4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1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38A0-643B-FC43-CFEA-22745A439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F3EC4C-FEBE-CE39-51C0-4CD2D338F4E4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29BB3-97C7-B7EB-ED6B-967A68A7B8B5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59CE1-9112-5591-AA89-65150CB92CEC}"/>
              </a:ext>
            </a:extLst>
          </p:cNvPr>
          <p:cNvSpPr txBox="1">
            <a:spLocks/>
          </p:cNvSpPr>
          <p:nvPr/>
        </p:nvSpPr>
        <p:spPr>
          <a:xfrm>
            <a:off x="3045959" y="2842922"/>
            <a:ext cx="5918072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new intersections</a:t>
            </a:r>
          </a:p>
        </p:txBody>
      </p:sp>
    </p:spTree>
    <p:extLst>
      <p:ext uri="{BB962C8B-B14F-4D97-AF65-F5344CB8AC3E}">
        <p14:creationId xmlns:p14="http://schemas.microsoft.com/office/powerpoint/2010/main" val="147830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B26FF1-5C44-928F-9101-62B9E8F6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FD5795-A468-C316-844E-7A5EC6123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30F4E-C1AA-7A50-49F8-31C69C59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6095998" cy="342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B22AE4-45D0-8AF6-8CDA-11832ABD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3428997"/>
            <a:ext cx="6096001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933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{7179AEE9-CCEF-49E2-B36C-AAF04D4C24E9}tf89338750_win32</Template>
  <TotalTime>188</TotalTime>
  <Words>213</Words>
  <Application>Microsoft Office PowerPoint</Application>
  <PresentationFormat>Widescreen</PresentationFormat>
  <Paragraphs>81</Paragraphs>
  <Slides>17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Univers</vt:lpstr>
      <vt:lpstr>GradientVTI</vt:lpstr>
      <vt:lpstr>System panic week 3</vt:lpstr>
      <vt:lpstr>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Evethalie St Louis</dc:creator>
  <cp:lastModifiedBy>Layla H</cp:lastModifiedBy>
  <cp:revision>9</cp:revision>
  <dcterms:created xsi:type="dcterms:W3CDTF">2025-02-13T01:27:10Z</dcterms:created>
  <dcterms:modified xsi:type="dcterms:W3CDTF">2025-02-13T16:20:11Z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